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77" r:id="rId13"/>
    <p:sldId id="280" r:id="rId14"/>
    <p:sldId id="281" r:id="rId15"/>
    <p:sldId id="282" r:id="rId16"/>
    <p:sldId id="283" r:id="rId17"/>
    <p:sldId id="284" r:id="rId18"/>
    <p:sldId id="278" r:id="rId19"/>
    <p:sldId id="266" r:id="rId20"/>
    <p:sldId id="267" r:id="rId21"/>
    <p:sldId id="279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85" r:id="rId30"/>
    <p:sldId id="28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9B0EF-FD92-A420-66F6-7BE007165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F86346-F1C6-D1EE-3E94-8502D0CF7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55B406-2BB0-C234-5C1D-C5087A1C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33BC96-A6EF-5286-2012-7E4B670F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F62A8-A21B-3A86-837F-D3AA8799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5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96A7E-3ED7-641A-24F9-31FDA955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DB529F-202F-27AC-2E38-E207460B7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E252D-75B3-1FE4-8253-F564F1CB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2B98B7-D0AD-B666-0EDE-476EA5827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831832-8879-067E-EB39-2141960B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61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A7A3AE-F12A-E543-8D1D-7DF9F0A9B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49A83-E951-6C18-5CA1-59F607E90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A1751-8F04-1C57-DD6D-3A15370F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9C166D-83A9-F886-24DD-1A9A6F29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849C0-9EE5-8B87-1DA5-6E5E2EC5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57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3911C-8E3C-8CFC-878D-D053824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B7CD6-F545-5CFD-4323-EC0F3ECB6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654269-EF6F-5BB1-BAD3-ADA3BE9E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4AA508-3686-BC58-0FA5-F39AFDA3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58600-F540-1ACD-80A8-2A19EACA4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50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11496-C72D-AE66-5D97-7862E6A4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748FDB-A271-F8CD-C424-862576ED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D3F62C-28A2-7959-0D1A-166693B3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82FE11-C8FF-49ED-3736-A25DC285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B9CE8F-AEFA-527E-B0A4-D31D61EB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17D98-B4B1-4613-617C-59134112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D1D06-CBA6-927F-F48F-E3B92FE95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CB8316-AEEE-D73E-774E-ED3B8B7D5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ED495-FD3D-E63D-5D8A-9AD94F42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D9A104-F77C-A086-3D34-F2704168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71C7F5-026A-719B-325A-187989F0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7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728D3-07CD-DDE6-FF8A-D9C47919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C3D091-C1AA-2B5A-A411-338DB4488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30FABF-674A-B176-E812-183778C2B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A3B882-8242-6D0F-BA3C-FE6DD99D4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BC6D1B-4FE6-A840-8EFF-FBF15EC67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CDE6EE-6645-542D-D302-47294E836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DD2103-6990-DEC3-AF61-44F4434F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72E951-2E18-0568-BBDD-A232DDC3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6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6A95E-5E70-8A6E-9C14-91759324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C19946-5E02-083B-282A-6AF45075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A6865E-E7E8-5263-09DB-2EB9CA38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EA2BBA-C525-D312-526F-5A56CFEB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45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921A94-12A2-BE31-7967-276C5FFB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731E31-E218-CE51-14FE-5FE79B50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31560-735A-2532-1DCE-E4D60718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760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B060-2605-A038-F1F6-6BCFEFC6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5844C6-494F-8C3F-76E6-97A1E21D7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5B3F90-23AA-235C-03DF-2B44438DE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6AD833-6B20-3816-F250-947FB894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93CE66-56B2-F593-E67D-9FDE8F8F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C6BA4E-9FE4-99AC-93E8-7465930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7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66529-EA0A-5954-87A5-5464D65D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E4BCEB-5AC8-95BA-6316-41FC4833B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D9BFD6-D537-D670-BB3C-4C5B806BE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FCC2B9-3335-CAE3-B3EC-E065AC073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D927BF-B47D-105A-BA6F-A42D131E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E9A30E-4558-9F13-5641-CC006F65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4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52A94C-8DFD-363C-BC31-41751B3C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D31C97-BECE-EC97-22A4-EC7440E9A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D38DF2-D762-A932-22B4-68CF5BB91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58CD4-4A37-4B59-AF64-E721DF9352A2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CABAA9-2BEC-8CA1-4FBA-C5F04BE79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C61C82-6F9E-7997-ECF2-864211E92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29136-1832-4106-87DE-3387FA302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76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0326C-B5F6-12D2-E25E-70078792C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endParaRPr lang="zh-CN" altLang="en-US" sz="54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47D951-0817-C554-ED4A-AAC00FCC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AF4645-A355-7DDA-3007-FFF86A50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26" y="291090"/>
            <a:ext cx="10538543" cy="56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11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15CE60-F562-A483-11DB-742AA7659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43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071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0AE7B9-FD3A-112A-0BFB-12066443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458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154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0905AC-8172-8A40-CB43-01F0CE6E9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0" r="1" b="3106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624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E94D50-EFFB-82DD-25C4-080B63D2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93" b="1249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5237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46282F-C03C-5423-FEE3-B53A3B2DC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2" b="195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9308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48E880-5866-2E95-8D5A-E0F21BAC1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1" r="1" b="2918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791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F76082-570E-2025-97C6-7C493E8BD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7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63123EF-9FD4-E181-FFE1-4BCFC52EE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9B5BB1-1E6F-CC5C-B642-67ABF152C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5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1856DE-6916-B5D3-3D1A-D7D03C364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94E267-1033-3F89-BDBC-6BA9E6411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79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375FDA-C0B7-342E-64BD-7271B78D8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0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5FF7DA-8848-5B02-C0F3-9AA2E1DB7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5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B19AA5-517A-41ED-EB39-6727BCA88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4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240A85-512B-9004-1902-5E6434A51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70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1B7CC6-2648-458C-AF1A-B3402DDA7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62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C70779-05A4-B9DE-22C6-5BAABAB39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9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E783D4-A258-3F5C-9A42-3730373E1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96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669EDA-C79A-FCD9-B3E9-EEB239707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3EBE6D-F374-8083-16D0-ABC573D12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14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549D55-2E7C-AF2B-5BA6-BB9F4F050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3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991A25-7D74-DD77-C5A9-3DC30C9FE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7" y="643466"/>
            <a:ext cx="103167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78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0D9DDA-492E-ED5D-B9A1-0341F396F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1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FA2207-5DA6-0ACD-6070-DE62E31FD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23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717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B73756-6E77-8908-665E-12B7124BB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23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118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904C5F-D974-727D-90B0-E8CFA7370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342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6091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396B64-60DA-34C1-CFA0-7F1B0B1B5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4" b="10181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919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5FB82A-CC96-8EAB-045F-260F65152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00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541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0785E0-7047-378C-73CE-E34D8596B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00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486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0</Words>
  <Application>Microsoft Office PowerPoint</Application>
  <PresentationFormat>宽屏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亦新</dc:creator>
  <cp:lastModifiedBy>亦新</cp:lastModifiedBy>
  <cp:revision>2</cp:revision>
  <dcterms:created xsi:type="dcterms:W3CDTF">2022-11-03T05:51:30Z</dcterms:created>
  <dcterms:modified xsi:type="dcterms:W3CDTF">2022-11-03T12:29:50Z</dcterms:modified>
</cp:coreProperties>
</file>